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86" r:id="rId2"/>
    <p:sldId id="314" r:id="rId3"/>
    <p:sldId id="320" r:id="rId4"/>
    <p:sldId id="321" r:id="rId5"/>
    <p:sldId id="322" r:id="rId6"/>
    <p:sldId id="301" r:id="rId7"/>
    <p:sldId id="323" r:id="rId8"/>
    <p:sldId id="324" r:id="rId9"/>
    <p:sldId id="325" r:id="rId10"/>
    <p:sldId id="327" r:id="rId11"/>
    <p:sldId id="288" r:id="rId12"/>
    <p:sldId id="326" r:id="rId13"/>
    <p:sldId id="329" r:id="rId14"/>
    <p:sldId id="330" r:id="rId15"/>
    <p:sldId id="332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4660"/>
  </p:normalViewPr>
  <p:slideViewPr>
    <p:cSldViewPr>
      <p:cViewPr varScale="1">
        <p:scale>
          <a:sx n="108" d="100"/>
          <a:sy n="108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A6414-ECD1-4DD1-B171-510CD17CF3BB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42DC4-D6F0-4497-9AA0-506C85AAFA9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188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3A5588-AFC7-431A-BB98-971FC77310F8}" type="datetimeFigureOut">
              <a:rPr lang="hu-HU" smtClean="0"/>
              <a:pPr/>
              <a:t>2013.12.16.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53A863-9168-443F-A421-1471D549A34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R384MOGq7H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14546" y="3429000"/>
            <a:ext cx="6624654" cy="24384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A </a:t>
            </a:r>
            <a:r>
              <a:rPr lang="hu-HU" dirty="0" err="1"/>
              <a:t>Jom</a:t>
            </a:r>
            <a:r>
              <a:rPr lang="hu-HU" dirty="0"/>
              <a:t> </a:t>
            </a:r>
            <a:r>
              <a:rPr lang="hu-HU" dirty="0" err="1"/>
              <a:t>Kippuri</a:t>
            </a:r>
            <a:r>
              <a:rPr lang="hu-HU" dirty="0"/>
              <a:t> háborút követő politikai és társadalmi változások Izraelben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Balázs Gábor</a:t>
            </a:r>
            <a:endParaRPr lang="hu-H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Gus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Emunim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Sebastiaban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826" y="2492896"/>
            <a:ext cx="5516659" cy="3168352"/>
          </a:xfrm>
        </p:spPr>
      </p:pic>
    </p:spTree>
    <p:extLst>
      <p:ext uri="{BB962C8B-B14F-4D97-AF65-F5344CB8AC3E}">
        <p14:creationId xmlns:p14="http://schemas.microsoft.com/office/powerpoint/2010/main" val="370810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>
                <a:solidFill>
                  <a:schemeClr val="accent2"/>
                </a:solidFill>
              </a:rPr>
              <a:t>Gershon</a:t>
            </a:r>
            <a:r>
              <a:rPr lang="hu-HU" b="1" dirty="0" smtClean="0">
                <a:solidFill>
                  <a:schemeClr val="accent2"/>
                </a:solidFill>
              </a:rPr>
              <a:t> </a:t>
            </a:r>
            <a:r>
              <a:rPr lang="hu-HU" b="1" dirty="0" err="1" smtClean="0">
                <a:solidFill>
                  <a:schemeClr val="accent2"/>
                </a:solidFill>
              </a:rPr>
              <a:t>Shafat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dirty="0">
                <a:solidFill>
                  <a:schemeClr val="accent2"/>
                </a:solidFill>
              </a:rPr>
              <a:t>Van aki ezt a történelem menetének nevezi, de egy hívő szemében ez az isteni Gondviselés akaratának a megvalósulása.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2"/>
                </a:solidFill>
              </a:rPr>
              <a:t>Tüntetés </a:t>
            </a:r>
            <a:r>
              <a:rPr lang="hu-HU" dirty="0" err="1" smtClean="0">
                <a:solidFill>
                  <a:schemeClr val="accent2"/>
                </a:solidFill>
              </a:rPr>
              <a:t>Kedem</a:t>
            </a:r>
            <a:r>
              <a:rPr lang="hu-HU" dirty="0" smtClean="0">
                <a:solidFill>
                  <a:schemeClr val="accent2"/>
                </a:solidFill>
              </a:rPr>
              <a:t> település ellen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225" y="2157412"/>
            <a:ext cx="4762500" cy="3381375"/>
          </a:xfrm>
        </p:spPr>
      </p:pic>
    </p:spTree>
    <p:extLst>
      <p:ext uri="{BB962C8B-B14F-4D97-AF65-F5344CB8AC3E}">
        <p14:creationId xmlns:p14="http://schemas.microsoft.com/office/powerpoint/2010/main" val="355311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Yonatan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Gefen-Arik</a:t>
            </a:r>
            <a:r>
              <a:rPr lang="hu-HU" dirty="0" smtClean="0">
                <a:solidFill>
                  <a:schemeClr val="accent2"/>
                </a:solidFill>
              </a:rPr>
              <a:t> Einstein: Lehet hogy véget ért…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http://www.youtube.com/watch?v=R384MOGq7HM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837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Yonatan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Gefen-Arik</a:t>
            </a:r>
            <a:r>
              <a:rPr lang="hu-HU" dirty="0" smtClean="0">
                <a:solidFill>
                  <a:schemeClr val="accent2"/>
                </a:solidFill>
              </a:rPr>
              <a:t> Einstein: Lehet hogy véget ért…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x-none" dirty="0" smtClean="0">
                <a:solidFill>
                  <a:schemeClr val="accent2"/>
                </a:solidFill>
              </a:rPr>
              <a:t>כאן</a:t>
            </a:r>
            <a:r>
              <a:rPr lang="x-none" dirty="0">
                <a:solidFill>
                  <a:schemeClr val="accent2"/>
                </a:solidFill>
              </a:rPr>
              <a:t>, איפה שאתה רואה את הדשא</a:t>
            </a:r>
            <a:r>
              <a:rPr lang="hu-HU" dirty="0">
                <a:solidFill>
                  <a:schemeClr val="accent2"/>
                </a:solidFill>
              </a:rPr>
              <a:t> </a:t>
            </a:r>
            <a:br>
              <a:rPr lang="hu-HU" dirty="0">
                <a:solidFill>
                  <a:schemeClr val="accent2"/>
                </a:solidFill>
              </a:rPr>
            </a:br>
            <a:r>
              <a:rPr lang="x-none" dirty="0">
                <a:solidFill>
                  <a:schemeClr val="accent2"/>
                </a:solidFill>
              </a:rPr>
              <a:t>היו פעם רק יתושים וביצות</a:t>
            </a:r>
            <a:r>
              <a:rPr lang="hu-HU" dirty="0">
                <a:solidFill>
                  <a:schemeClr val="accent2"/>
                </a:solidFill>
              </a:rPr>
              <a:t> </a:t>
            </a:r>
            <a:br>
              <a:rPr lang="hu-HU" dirty="0">
                <a:solidFill>
                  <a:schemeClr val="accent2"/>
                </a:solidFill>
              </a:rPr>
            </a:br>
            <a:r>
              <a:rPr lang="x-none" dirty="0">
                <a:solidFill>
                  <a:schemeClr val="accent2"/>
                </a:solidFill>
              </a:rPr>
              <a:t>אמרו שפעם היה כאן חלום נהדר</a:t>
            </a:r>
            <a:r>
              <a:rPr lang="hu-HU" dirty="0">
                <a:solidFill>
                  <a:schemeClr val="accent2"/>
                </a:solidFill>
              </a:rPr>
              <a:t> </a:t>
            </a:r>
            <a:br>
              <a:rPr lang="hu-HU" dirty="0">
                <a:solidFill>
                  <a:schemeClr val="accent2"/>
                </a:solidFill>
              </a:rPr>
            </a:br>
            <a:r>
              <a:rPr lang="x-none" dirty="0">
                <a:solidFill>
                  <a:schemeClr val="accent2"/>
                </a:solidFill>
              </a:rPr>
              <a:t>אבל כשבאתי לראות לא מצאתי שום דבר</a:t>
            </a:r>
            <a:r>
              <a:rPr lang="hu-HU" dirty="0">
                <a:solidFill>
                  <a:schemeClr val="accent2"/>
                </a:solidFill>
              </a:rPr>
              <a:t> </a:t>
            </a:r>
            <a:br>
              <a:rPr lang="hu-HU" dirty="0">
                <a:solidFill>
                  <a:schemeClr val="accent2"/>
                </a:solidFill>
              </a:rPr>
            </a:br>
            <a:r>
              <a:rPr lang="hu-HU" dirty="0">
                <a:solidFill>
                  <a:schemeClr val="accent2"/>
                </a:solidFill>
              </a:rPr>
              <a:t/>
            </a:r>
            <a:br>
              <a:rPr lang="hu-HU" dirty="0">
                <a:solidFill>
                  <a:schemeClr val="accent2"/>
                </a:solidFill>
              </a:rPr>
            </a:br>
            <a:r>
              <a:rPr lang="x-none" dirty="0">
                <a:solidFill>
                  <a:schemeClr val="accent2"/>
                </a:solidFill>
              </a:rPr>
              <a:t>יכול להיות שזה נגמר</a:t>
            </a:r>
            <a:r>
              <a:rPr lang="hu-HU" dirty="0">
                <a:solidFill>
                  <a:schemeClr val="accent2"/>
                </a:solidFill>
              </a:rPr>
              <a:t>. </a:t>
            </a:r>
            <a:br>
              <a:rPr lang="hu-HU" dirty="0">
                <a:solidFill>
                  <a:schemeClr val="accent2"/>
                </a:solidFill>
              </a:rPr>
            </a:br>
            <a:r>
              <a:rPr lang="x-none" dirty="0">
                <a:solidFill>
                  <a:schemeClr val="accent2"/>
                </a:solidFill>
              </a:rPr>
              <a:t>יכול להיות שזה נגמר</a:t>
            </a:r>
            <a:endParaRPr lang="hu-H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2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6">
                    <a:lumMod val="10000"/>
                  </a:schemeClr>
                </a:solidFill>
              </a:rPr>
              <a:t>Választások 1977. május 17. 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709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969"/>
                <a:gridCol w="2160240"/>
                <a:gridCol w="1440160"/>
                <a:gridCol w="1080120"/>
                <a:gridCol w="1152128"/>
                <a:gridCol w="665783"/>
              </a:tblGrid>
              <a:tr h="1133937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Párt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Elnök</a:t>
                      </a:r>
                      <a:r>
                        <a:rPr lang="hu-HU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Szavazat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%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Hely</a:t>
                      </a:r>
                      <a:r>
                        <a:rPr lang="hu-HU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+/_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85033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Likud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err="1" smtClean="0">
                          <a:solidFill>
                            <a:srgbClr val="002060"/>
                          </a:solidFill>
                        </a:rPr>
                        <a:t>Menahem</a:t>
                      </a:r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 Begin</a:t>
                      </a:r>
                      <a:r>
                        <a:rPr lang="hu-HU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583968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33.4%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43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+4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85033">
                <a:tc>
                  <a:txBody>
                    <a:bodyPr/>
                    <a:lstStyle/>
                    <a:p>
                      <a:r>
                        <a:rPr lang="hu-HU" sz="2400" dirty="0" err="1" smtClean="0">
                          <a:solidFill>
                            <a:srgbClr val="002060"/>
                          </a:solidFill>
                        </a:rPr>
                        <a:t>Hamaarakh</a:t>
                      </a:r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Simon </a:t>
                      </a:r>
                      <a:r>
                        <a:rPr lang="hu-HU" sz="2400" dirty="0" err="1" smtClean="0">
                          <a:solidFill>
                            <a:srgbClr val="002060"/>
                          </a:solidFill>
                        </a:rPr>
                        <a:t>Peresz</a:t>
                      </a:r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430023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24,6%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32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-19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85033">
                <a:tc>
                  <a:txBody>
                    <a:bodyPr/>
                    <a:lstStyle/>
                    <a:p>
                      <a:r>
                        <a:rPr lang="hu-HU" sz="2400" dirty="0" err="1" smtClean="0">
                          <a:solidFill>
                            <a:srgbClr val="002060"/>
                          </a:solidFill>
                        </a:rPr>
                        <a:t>Dash</a:t>
                      </a:r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err="1" smtClean="0">
                          <a:solidFill>
                            <a:srgbClr val="002060"/>
                          </a:solidFill>
                        </a:rPr>
                        <a:t>Jigael</a:t>
                      </a:r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hu-HU" sz="2400" dirty="0" err="1" smtClean="0">
                          <a:solidFill>
                            <a:srgbClr val="002060"/>
                          </a:solidFill>
                        </a:rPr>
                        <a:t>Jadin</a:t>
                      </a:r>
                      <a:r>
                        <a:rPr lang="hu-HU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202265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11,6%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15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20083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Nemzeti Vallásos P.</a:t>
                      </a:r>
                      <a:r>
                        <a:rPr lang="hu-HU" sz="2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err="1" smtClean="0">
                          <a:solidFill>
                            <a:srgbClr val="002060"/>
                          </a:solidFill>
                        </a:rPr>
                        <a:t>Zevulun</a:t>
                      </a:r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 Hammer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160787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9,2%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rgbClr val="002060"/>
                          </a:solidFill>
                        </a:rPr>
                        <a:t>+2</a:t>
                      </a:r>
                      <a:endParaRPr lang="hu-H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12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2"/>
                </a:solidFill>
              </a:rPr>
              <a:t>A férfi test a cionista művészetben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114" y="1600200"/>
            <a:ext cx="3050721" cy="4495800"/>
          </a:xfrm>
        </p:spPr>
      </p:pic>
    </p:spTree>
    <p:extLst>
      <p:ext uri="{BB962C8B-B14F-4D97-AF65-F5344CB8AC3E}">
        <p14:creationId xmlns:p14="http://schemas.microsoft.com/office/powerpoint/2010/main" val="308316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Moti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Mizrachi-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Ákádát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Jichák</a:t>
            </a:r>
            <a:r>
              <a:rPr lang="hu-HU" dirty="0" smtClean="0">
                <a:solidFill>
                  <a:schemeClr val="accent2"/>
                </a:solidFill>
              </a:rPr>
              <a:t>, 1973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9" y="2049432"/>
            <a:ext cx="6076604" cy="4259888"/>
          </a:xfrm>
        </p:spPr>
      </p:pic>
    </p:spTree>
    <p:extLst>
      <p:ext uri="{BB962C8B-B14F-4D97-AF65-F5344CB8AC3E}">
        <p14:creationId xmlns:p14="http://schemas.microsoft.com/office/powerpoint/2010/main" val="200148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Moti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Mizrachi-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Via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Dolorosa</a:t>
            </a:r>
            <a:r>
              <a:rPr lang="hu-HU" dirty="0" smtClean="0">
                <a:solidFill>
                  <a:schemeClr val="accent2"/>
                </a:solidFill>
              </a:rPr>
              <a:t>, 1973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62754"/>
            <a:ext cx="4515414" cy="4530542"/>
          </a:xfrm>
        </p:spPr>
      </p:pic>
    </p:spTree>
    <p:extLst>
      <p:ext uri="{BB962C8B-B14F-4D97-AF65-F5344CB8AC3E}">
        <p14:creationId xmlns:p14="http://schemas.microsoft.com/office/powerpoint/2010/main" val="156205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chemeClr val="accent2"/>
                </a:solidFill>
              </a:rPr>
              <a:t>Michael </a:t>
            </a:r>
            <a:r>
              <a:rPr lang="hu-HU" dirty="0" err="1" smtClean="0">
                <a:solidFill>
                  <a:schemeClr val="accent2"/>
                </a:solidFill>
              </a:rPr>
              <a:t>Druks</a:t>
            </a:r>
            <a:r>
              <a:rPr lang="hu-HU" dirty="0" smtClean="0">
                <a:solidFill>
                  <a:schemeClr val="accent2"/>
                </a:solidFill>
              </a:rPr>
              <a:t> - </a:t>
            </a:r>
            <a:r>
              <a:rPr lang="hu-HU" dirty="0" err="1" smtClean="0">
                <a:solidFill>
                  <a:schemeClr val="accent2"/>
                </a:solidFill>
              </a:rPr>
              <a:t>Hásztárot</a:t>
            </a:r>
            <a:r>
              <a:rPr lang="hu-HU" dirty="0" smtClean="0">
                <a:solidFill>
                  <a:schemeClr val="accent2"/>
                </a:solidFill>
              </a:rPr>
              <a:t>, 1974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1943100"/>
            <a:ext cx="4857750" cy="3810000"/>
          </a:xfrm>
        </p:spPr>
      </p:pic>
    </p:spTree>
    <p:extLst>
      <p:ext uri="{BB962C8B-B14F-4D97-AF65-F5344CB8AC3E}">
        <p14:creationId xmlns:p14="http://schemas.microsoft.com/office/powerpoint/2010/main" val="231266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err="1" smtClean="0">
                <a:solidFill>
                  <a:schemeClr val="accent2"/>
                </a:solidFill>
              </a:rPr>
              <a:t>Ráv</a:t>
            </a:r>
            <a:r>
              <a:rPr lang="hu-HU" sz="3600" dirty="0" smtClean="0">
                <a:solidFill>
                  <a:schemeClr val="accent2"/>
                </a:solidFill>
              </a:rPr>
              <a:t> Z.Y. </a:t>
            </a:r>
            <a:r>
              <a:rPr lang="hu-HU" sz="3600" dirty="0" err="1" smtClean="0">
                <a:solidFill>
                  <a:schemeClr val="accent2"/>
                </a:solidFill>
              </a:rPr>
              <a:t>Kook</a:t>
            </a:r>
            <a:r>
              <a:rPr lang="hu-HU" sz="3600" dirty="0" smtClean="0">
                <a:solidFill>
                  <a:schemeClr val="accent2"/>
                </a:solidFill>
              </a:rPr>
              <a:t> a </a:t>
            </a:r>
            <a:r>
              <a:rPr lang="hu-HU" sz="3600" dirty="0" err="1" smtClean="0">
                <a:solidFill>
                  <a:schemeClr val="accent2"/>
                </a:solidFill>
              </a:rPr>
              <a:t>kotel</a:t>
            </a:r>
            <a:r>
              <a:rPr lang="hu-HU" sz="3600" dirty="0" smtClean="0">
                <a:solidFill>
                  <a:schemeClr val="accent2"/>
                </a:solidFill>
              </a:rPr>
              <a:t> felszabadításánál </a:t>
            </a:r>
            <a:endParaRPr lang="hu-HU" sz="3600" dirty="0">
              <a:solidFill>
                <a:schemeClr val="accent2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75" y="1981200"/>
            <a:ext cx="5842000" cy="37338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Hanan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Porat</a:t>
            </a:r>
            <a:r>
              <a:rPr lang="hu-HU" dirty="0" smtClean="0">
                <a:solidFill>
                  <a:schemeClr val="accent2"/>
                </a:solidFill>
              </a:rPr>
              <a:t> és </a:t>
            </a:r>
            <a:r>
              <a:rPr lang="hu-HU" dirty="0" err="1" smtClean="0">
                <a:solidFill>
                  <a:schemeClr val="accent2"/>
                </a:solidFill>
              </a:rPr>
              <a:t>Mose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Levinger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21992"/>
            <a:ext cx="5616235" cy="4199295"/>
          </a:xfrm>
        </p:spPr>
      </p:pic>
    </p:spTree>
    <p:extLst>
      <p:ext uri="{BB962C8B-B14F-4D97-AF65-F5344CB8AC3E}">
        <p14:creationId xmlns:p14="http://schemas.microsoft.com/office/powerpoint/2010/main" val="97817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Gus</a:t>
            </a:r>
            <a:r>
              <a:rPr lang="hu-HU" dirty="0" smtClean="0">
                <a:solidFill>
                  <a:schemeClr val="accent2"/>
                </a:solidFill>
              </a:rPr>
              <a:t> </a:t>
            </a:r>
            <a:r>
              <a:rPr lang="hu-HU" dirty="0" err="1" smtClean="0">
                <a:solidFill>
                  <a:schemeClr val="accent2"/>
                </a:solidFill>
              </a:rPr>
              <a:t>Emunim</a:t>
            </a:r>
            <a:r>
              <a:rPr lang="hu-HU" dirty="0" smtClean="0">
                <a:solidFill>
                  <a:schemeClr val="accent2"/>
                </a:solidFill>
              </a:rPr>
              <a:t> tüntetés 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041591"/>
            <a:ext cx="6077557" cy="4051705"/>
          </a:xfrm>
        </p:spPr>
      </p:pic>
    </p:spTree>
    <p:extLst>
      <p:ext uri="{BB962C8B-B14F-4D97-AF65-F5344CB8AC3E}">
        <p14:creationId xmlns:p14="http://schemas.microsoft.com/office/powerpoint/2010/main" val="2390606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accent2"/>
                </a:solidFill>
              </a:rPr>
              <a:t>Allon</a:t>
            </a:r>
            <a:r>
              <a:rPr lang="hu-HU" dirty="0" smtClean="0">
                <a:solidFill>
                  <a:schemeClr val="accent2"/>
                </a:solidFill>
              </a:rPr>
              <a:t> terv</a:t>
            </a:r>
            <a:endParaRPr lang="hu-HU" dirty="0">
              <a:solidFill>
                <a:schemeClr val="accent2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50" y="2138362"/>
            <a:ext cx="2381250" cy="3419475"/>
          </a:xfrm>
        </p:spPr>
      </p:pic>
    </p:spTree>
    <p:extLst>
      <p:ext uri="{BB962C8B-B14F-4D97-AF65-F5344CB8AC3E}">
        <p14:creationId xmlns:p14="http://schemas.microsoft.com/office/powerpoint/2010/main" val="299994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án">
  <a:themeElements>
    <a:clrScheme name="Egyéni 23. séma">
      <a:dk1>
        <a:srgbClr val="98B9D3"/>
      </a:dk1>
      <a:lt1>
        <a:sysClr val="window" lastClr="FFFFFF"/>
      </a:lt1>
      <a:dk2>
        <a:srgbClr val="548BB7"/>
      </a:dk2>
      <a:lt2>
        <a:srgbClr val="BED3E4"/>
      </a:lt2>
      <a:accent1>
        <a:srgbClr val="94B6D2"/>
      </a:accent1>
      <a:accent2>
        <a:srgbClr val="0C151D"/>
      </a:accent2>
      <a:accent3>
        <a:srgbClr val="598CBA"/>
      </a:accent3>
      <a:accent4>
        <a:srgbClr val="98B9D3"/>
      </a:accent4>
      <a:accent5>
        <a:srgbClr val="D5E3ED"/>
      </a:accent5>
      <a:accent6>
        <a:srgbClr val="C1D4E4"/>
      </a:accent6>
      <a:hlink>
        <a:srgbClr val="192D3E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1194</TotalTime>
  <Words>166</Words>
  <Application>Microsoft Macintosh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Medián</vt:lpstr>
      <vt:lpstr>  A Jom Kippuri háborút követő politikai és társadalmi változások Izraelben</vt:lpstr>
      <vt:lpstr>A férfi test a cionista művészetben</vt:lpstr>
      <vt:lpstr>Moti Mizrachi- Ákádát Jichák, 1973</vt:lpstr>
      <vt:lpstr>Moti Mizrachi- Via Dolorosa, 1973</vt:lpstr>
      <vt:lpstr>Michael Druks - Hásztárot, 1974</vt:lpstr>
      <vt:lpstr>Ráv Z.Y. Kook a kotel felszabadításánál </vt:lpstr>
      <vt:lpstr>Hanan Porat és Mose Levinger</vt:lpstr>
      <vt:lpstr>Gus Emunim tüntetés </vt:lpstr>
      <vt:lpstr>Allon terv</vt:lpstr>
      <vt:lpstr>Gus Emunim Sebastiaban</vt:lpstr>
      <vt:lpstr>Gershon Shafat</vt:lpstr>
      <vt:lpstr>Tüntetés Kedem település ellen</vt:lpstr>
      <vt:lpstr>Yonatan Gefen-Arik Einstein: Lehet hogy véget ért…</vt:lpstr>
      <vt:lpstr>Yonatan Gefen-Arik Einstein: Lehet hogy véget ért…</vt:lpstr>
      <vt:lpstr>Választások 1977. május 17.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Réka</dc:creator>
  <cp:lastModifiedBy>McBook Pro</cp:lastModifiedBy>
  <cp:revision>95</cp:revision>
  <dcterms:created xsi:type="dcterms:W3CDTF">2011-10-30T20:27:35Z</dcterms:created>
  <dcterms:modified xsi:type="dcterms:W3CDTF">2013-12-16T07:40:02Z</dcterms:modified>
</cp:coreProperties>
</file>